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a394c4bb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a394c4b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a394c4bba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a394c4bb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9675ae74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9675ae7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a394c4bba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a394c4bb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a394c4bba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a394c4bba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394c4bba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394c4bb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a394c4bba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5a394c4bb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a394c4bba_1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a394c4bba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ol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ol i text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ol vertical i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ol i objecte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çalera de la secció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cte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omés títo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ingut amb l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tge amb l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6.jpg"/><Relationship Id="rId5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ASFATAC</a:t>
            </a:r>
            <a:endParaRPr/>
          </a:p>
        </p:txBody>
      </p:sp>
      <p:pic>
        <p:nvPicPr>
          <p:cNvPr descr="C:\Users\046568939B\Desktop\Foto enviada per Silvia Otin Nasarre.jpg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04800" y="-1447800"/>
            <a:ext cx="9753600" cy="975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>
                <a:solidFill>
                  <a:srgbClr val="FF0000"/>
                </a:solidFill>
              </a:rPr>
              <a:t>ASOCIACIÓN DE FAMILIARES DE ADOLESCENTES CON TRASTORNO CONDUCTA ALIMENTARIA I/O CONDUCTA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57200" y="1600200"/>
            <a:ext cx="8229600" cy="379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 sz="1400">
                <a:solidFill>
                  <a:srgbClr val="FF0000"/>
                </a:solidFill>
              </a:rPr>
              <a:t>QUIENES SOMOS?</a:t>
            </a:r>
            <a:endParaRPr sz="1400">
              <a:solidFill>
                <a:srgbClr val="FF0000"/>
              </a:solidFill>
            </a:endParaRPr>
          </a:p>
          <a:p>
            <a:pPr indent="-304800" lvl="0" marL="457200" rtl="0" algn="l">
              <a:spcBef>
                <a:spcPts val="360"/>
              </a:spcBef>
              <a:spcAft>
                <a:spcPts val="0"/>
              </a:spcAft>
              <a:buSzPts val="1200"/>
              <a:buChar char="•"/>
            </a:pPr>
            <a:r>
              <a:rPr lang="ca-ES" sz="1200"/>
              <a:t>ENTIDAD QUE NACE EN EL 2018, PADRES CON HIJ@AS CON TRASTORNO DE LA CONDUCTA ALIMENTARIA I/O CONDUCTA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ca-ES" sz="1200"/>
              <a:t>NACIMOS EN ITA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ca-ES" sz="1200"/>
              <a:t>EMERGENCIA SOCIAL Y SANITARIA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ca-ES" sz="1200"/>
              <a:t>ESTIGMA</a:t>
            </a:r>
            <a:endParaRPr sz="12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 sz="1400">
                <a:solidFill>
                  <a:srgbClr val="FF0000"/>
                </a:solidFill>
              </a:rPr>
              <a:t>OBJETIVOS.</a:t>
            </a:r>
            <a:endParaRPr sz="1400">
              <a:solidFill>
                <a:srgbClr val="FF0000"/>
              </a:solidFill>
            </a:endParaRPr>
          </a:p>
          <a:p>
            <a:pPr indent="-304800" lvl="0" marL="457200" rtl="0" algn="l">
              <a:spcBef>
                <a:spcPts val="360"/>
              </a:spcBef>
              <a:spcAft>
                <a:spcPts val="0"/>
              </a:spcAft>
              <a:buSzPts val="1200"/>
              <a:buChar char="•"/>
            </a:pPr>
            <a:r>
              <a:rPr lang="ca-ES" sz="1200"/>
              <a:t>COLABORAR COMO ENTIDAD PARA LA PREVENCION  TRATAMIENTO Y REINSERCION  A LA SOCIEDAD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ca-ES" sz="1200"/>
              <a:t>LUCHAR POR LA MEJORA PRESUPUESTARIA PARA ESTABLECER RECURSOS EN TODOS LOS DEPARTAMENTOS ,SALUD, EDUCACION,BENESTAR SOCIAL,JUSTICIA.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ca-ES" sz="1200"/>
              <a:t>LUCHAR PARA LA REVISIÓN Y MEJORA DE LAS SUBVENCIONES PÚBLICAS PARA LAS CASAS TERAPÉUTICAS-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ca-ES" sz="1200"/>
              <a:t>PROMOVER TRABAJO TRANSVERSAL PARA CONSEGUIR UNA CARTERA DE SERVICIOS PARA LA SALUD MENTAL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ca-ES" sz="1200"/>
              <a:t>COLABORAR CON EL AREA EDUCATIVA , DETECCIÓN, PREVENCION, Y PROTOCOLOS DE ACTUACION ,REINSERCION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ca-ES" sz="1200"/>
              <a:t>AREA LEGISLATIVA MEJORAR EL ENFOQUE DE ESTA PATOLOGIA A NIVEL DE JUSTICIA.</a:t>
            </a:r>
            <a:endParaRPr sz="1200"/>
          </a:p>
          <a:p>
            <a:pPr indent="0" lvl="0" marL="804675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 sz="1200"/>
              <a:t>	</a:t>
            </a:r>
            <a:endParaRPr sz="12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557500" y="337313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>
                <a:solidFill>
                  <a:srgbClr val="FF0000"/>
                </a:solidFill>
              </a:rPr>
              <a:t>ASOCIACIÓN DE FAMILIARES DE ADOLESCENTES CON TRASTORNO CONDUCTA ALIMENTARIA I/O CONDUCTA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457200" y="1600200"/>
            <a:ext cx="8229600" cy="491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 sz="1400">
                <a:solidFill>
                  <a:srgbClr val="FF0000"/>
                </a:solidFill>
              </a:rPr>
              <a:t>INTERVENCIONES.</a:t>
            </a:r>
            <a:endParaRPr sz="1400">
              <a:solidFill>
                <a:srgbClr val="FF0000"/>
              </a:solidFill>
            </a:endParaRPr>
          </a:p>
          <a:p>
            <a:pPr indent="-317500" lvl="0" marL="45720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REUNION CATSALUT, PRESENTAMOS CARTA DE MEJORAS EN SALUD MENTAL  FIRMAS 530 PERSONAS </a:t>
            </a:r>
            <a:endParaRPr sz="1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 sz="1400">
                <a:solidFill>
                  <a:srgbClr val="000000"/>
                </a:solidFill>
              </a:rPr>
              <a:t>(FEBRERO 2018).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REUNION CONSELLS DE BARRI , FORMAMOS PARTE COMO ENTIDAD EN EL CONSELL DE BARRI  NOU BARRIS.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GENER 2019. PUDIMOS INTERVENIR EN LA NO PROGRESION DEL CESE SEGURO ESCOLAR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ENERO 2019 REUNION DIFERENTES ENTIDADES COMO AFATRAC, INTER-SOS, MAGDA CASAMITJANA LAURA VEGARA , PARA ESTABLECER HOJA DE RUTA COMO ENTIDAD EN LAS MESAS DE TRABAJO DEL DEPARTAMENTO DE BENESTAR Y SALUD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PRESENTACION ASFATAC  JUEZ  EMILIO  CALATAYUD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COLABORACION ACTIVA CON AFATRAC ESTABLECEMOS HOJA RUTA CARTERA DE SERVICIOS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DIVULGACIÓN MEDIOS : RADIO VIC “ REGALA PETONS”, ONDA CERO, REVISTA JOIA MAGAZINE SALUD MENTAL PRIMAVERA2019.DIARI COMARCAL NOU 9, NOU TV REPORTATGE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REUNION CON MARC RAMENTOL , ALBA VÉRGES CONSELLERA SANITAT. CATSALUT.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MAGDA CASAMITJANA .PROGRAMA D’ ABORDATGE INTENSIU I INTEGRAL DE CASOS DE SALUD MENTAL D’ALTA COMPLEXITAT. SOM ENTITAT ASSOCIATIVA EN LA TAULA ENTITATS.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MERITXELL BENEDI  CHAKIR EL HOMRANI CONSELLER  AFERS SOCIALS, DIRECTORA GENERAL DE SERVEIS SOCIALS DEPARTAMENT  DE  TREBALL,AFERS SOCIALS I FAMILIES, SOM ENTITAT COL·LABORADORA 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REUNIONES PERIODICAS CON LA DIRECCIÓN ITA PARA ESTABLECER LAZOS UNION SON LAS ENTIDADES PUBLICAS.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rPr lang="ca-ES" sz="1400">
                <a:solidFill>
                  <a:srgbClr val="000000"/>
                </a:solidFill>
              </a:rPr>
              <a:t>PRESENTACION DEL PROYECTO ASFATAC INTERCLUSTER SALUD MENTAL. 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•"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>
                <a:solidFill>
                  <a:srgbClr val="FF0000"/>
                </a:solidFill>
              </a:rPr>
              <a:t>ASOCIACIÓN DE FAMILIARES DE ADOLESCENTES CON TRASTORNO CONDUCTA ALIMENTARIA I/O CONDUCTA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360"/>
              </a:spcBef>
              <a:spcAft>
                <a:spcPts val="0"/>
              </a:spcAft>
              <a:buSzPts val="1400"/>
              <a:buChar char="•"/>
            </a:pPr>
            <a:r>
              <a:rPr lang="ca-ES" sz="1400"/>
              <a:t>Presentación proyecto de ASFATAC al consell comarcal Osona, Osonament, participación Activa  de los alcaldes de los municipios de Argentona, Bigues i riells, Calldetenes, i Regidor Ajuntament de Barcelona .</a:t>
            </a:r>
            <a:endParaRPr sz="14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rtl="0" algn="l">
              <a:spcBef>
                <a:spcPts val="360"/>
              </a:spcBef>
              <a:spcAft>
                <a:spcPts val="0"/>
              </a:spcAft>
              <a:buSzPts val="1400"/>
              <a:buChar char="•"/>
            </a:pPr>
            <a:r>
              <a:rPr lang="ca-ES" sz="1400"/>
              <a:t>participacion en la cena  il·lusions a la taula del Rotary Club, con la recogida de 82000 euros para la implantacion de un modelo de actuacion en salud mental infanto juvenil en la Comarca de Osona 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ca-ES" sz="1400"/>
              <a:t>participacion de Asfatac en el intecluster salud mental i audiovisuals , Poster, La voz de las familias. establecemos union entre las diferentes universidades i medios audiovisuales 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ca-ES" sz="1400"/>
              <a:t>estamos convocados como tejido asociativo en la primera mesa  de trabajo interdepartamental de las diferentes consellerias.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ca-ES" sz="1400"/>
              <a:t>intentamos que la Marato de TV3 en el 2021 sea para la salud mental infanto-juvenil.</a:t>
            </a:r>
            <a:endParaRPr sz="1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>
                <a:solidFill>
                  <a:srgbClr val="FF0000"/>
                </a:solidFill>
              </a:rPr>
              <a:t>ASOCIACIÓN DE FAMILIARES DE ADOLESCENTES CON TRASTORNO CONDUCTA ALIMENTARIA I/O CONDUCTA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8075" y="1417650"/>
            <a:ext cx="3195934" cy="2396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 rotWithShape="1">
          <a:blip r:embed="rId4">
            <a:alphaModFix/>
          </a:blip>
          <a:srcRect b="0" l="0" r="0" t="13419"/>
          <a:stretch/>
        </p:blipFill>
        <p:spPr>
          <a:xfrm>
            <a:off x="3759500" y="3814600"/>
            <a:ext cx="5384500" cy="3043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253175"/>
            <a:ext cx="3759500" cy="5604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>
                <a:solidFill>
                  <a:srgbClr val="FF0000"/>
                </a:solidFill>
              </a:rPr>
              <a:t>ASOCIACIÓN DE FAMILIARES DE ADOLESCENTES CON TRASTORNO CONDUCTA ALIMENTARIA I/O CONDUCTA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35775"/>
            <a:ext cx="4213949" cy="353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6349" y="1570038"/>
            <a:ext cx="4625251" cy="463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>
                <a:solidFill>
                  <a:srgbClr val="FF0000"/>
                </a:solidFill>
              </a:rPr>
              <a:t>ASOCIACIÓN DE FAMILIARES DE ADOLESCENTES CON TRASTORNO CONDUCTA ALIMENTARIA I/O CONDUCTA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31075"/>
            <a:ext cx="4406749" cy="4327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5150" y="2199950"/>
            <a:ext cx="4068850" cy="35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>
                <a:solidFill>
                  <a:srgbClr val="FF0000"/>
                </a:solidFill>
              </a:rPr>
              <a:t>ASOCIACIÓN DE FAMILIARES DE ADOLESCENTES CON TRASTORNO CONDUCTA ALIMENTARIA I/O CONDUCTA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/>
              <a:t>NECESITAMOS ESTABLECER UNA LINEA DE TRABAJO INTERDEPARTAMENTAL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/>
              <a:t>PARA CONSEGUIR.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/>
              <a:t>DERROTAR EL ESTIGMA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/>
              <a:t>CARTERA SERVICIOS SALUD MENTAL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/>
              <a:t>REINSERCION A LA SOCIEDAD.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a-ES"/>
              <a:t>TRABAJO TRANSVERSAL DE TODAS LAS ENTIDADES Y ESTAMENTOS.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>
                <a:solidFill>
                  <a:srgbClr val="FF0000"/>
                </a:solidFill>
              </a:rPr>
              <a:t>ASOCIACIÓN DE FAMILIARES DE ADOLESCENTES CON TRASTORNO CONDUCTA ALIMENTARIA I/O CONDUCTA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ca-ES"/>
              <a:t>NO QUEREMOS UNA GENERACION PERDIDA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ca-ES"/>
              <a:t>UNAMOS ESFUERZOS PARA EVITARLO ENTRE TODOS  PODEMOS. </a:t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ca-ES"/>
              <a:t>GRACIAS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l'Office">
  <a:themeElements>
    <a:clrScheme name="Oficin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